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73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D2654-B165-4C54-B943-01683ADDFEDF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6F9CD-501D-47EF-9763-AD5002CC0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5107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59140">
              <a:spcBef>
                <a:spcPts val="406"/>
              </a:spcBef>
            </a:pPr>
            <a:r>
              <a:rPr lang="en-US" altLang="en-US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Good afternoon 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1425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6477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0"/>
            <a:ext cx="22479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5913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930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278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10347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524000"/>
            <a:ext cx="43053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524000"/>
            <a:ext cx="43053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7271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5752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453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45093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919862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0447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991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Arial" pitchFamily="34" charset="0"/>
              </a:rPr>
              <a:t>Click to edit Master title style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524000"/>
            <a:ext cx="8763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n-US" altLang="en-US" smtClean="0">
                <a:sym typeface="Arial" pitchFamily="34" charset="0"/>
              </a:rPr>
              <a:t>Second level</a:t>
            </a:r>
          </a:p>
          <a:p>
            <a:pPr lvl="2"/>
            <a:r>
              <a:rPr lang="en-US" altLang="en-US" smtClean="0">
                <a:sym typeface="Arial" pitchFamily="34" charset="0"/>
              </a:rPr>
              <a:t>Third level</a:t>
            </a:r>
          </a:p>
          <a:p>
            <a:pPr lvl="3"/>
            <a:r>
              <a:rPr lang="en-US" altLang="en-US" smtClean="0">
                <a:sym typeface="Arial" pitchFamily="34" charset="0"/>
              </a:rPr>
              <a:t>Fourth level</a:t>
            </a:r>
          </a:p>
          <a:p>
            <a:pPr lvl="4"/>
            <a:r>
              <a:rPr lang="en-US" altLang="en-US" smtClean="0">
                <a:sym typeface="Arial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251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marL="39688" indent="-39688"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+mj-lt"/>
          <a:ea typeface="+mj-ea"/>
          <a:cs typeface="+mj-cs"/>
          <a:sym typeface="Arial" pitchFamily="34" charset="0"/>
        </a:defRPr>
      </a:lvl1pPr>
      <a:lvl2pPr marL="39688" indent="-39688"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pitchFamily="34" charset="0"/>
        </a:defRPr>
      </a:lvl2pPr>
      <a:lvl3pPr marL="39688" indent="-39688"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pitchFamily="34" charset="0"/>
        </a:defRPr>
      </a:lvl3pPr>
      <a:lvl4pPr marL="39688" indent="-39688"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pitchFamily="34" charset="0"/>
        </a:defRPr>
      </a:lvl4pPr>
      <a:lvl5pPr marL="39688" indent="-39688"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pitchFamily="34" charset="0"/>
        </a:defRPr>
      </a:lvl5pPr>
      <a:lvl6pPr marL="496888" algn="l" rtl="0" fontAlgn="base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charset="0"/>
        </a:defRPr>
      </a:lvl6pPr>
      <a:lvl7pPr marL="954088" algn="l" rtl="0" fontAlgn="base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charset="0"/>
        </a:defRPr>
      </a:lvl7pPr>
      <a:lvl8pPr marL="1411288" algn="l" rtl="0" fontAlgn="base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charset="0"/>
        </a:defRPr>
      </a:lvl8pPr>
      <a:lvl9pPr marL="1868488" algn="l" rtl="0" fontAlgn="base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Arial" charset="0"/>
          <a:sym typeface="Arial" charset="0"/>
        </a:defRPr>
      </a:lvl9pPr>
    </p:titleStyle>
    <p:bodyStyle>
      <a:lvl1pPr marL="382588" indent="-342900" algn="l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Arial" pitchFamily="34" charset="0"/>
        </a:defRPr>
      </a:lvl1pPr>
      <a:lvl2pPr marL="579438" indent="-28575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–"/>
        <a:defRPr sz="2000">
          <a:solidFill>
            <a:schemeClr val="tx1"/>
          </a:solidFill>
          <a:latin typeface="+mn-lt"/>
          <a:sym typeface="Arial" pitchFamily="34" charset="0"/>
        </a:defRPr>
      </a:lvl2pPr>
      <a:lvl3pPr marL="979488" indent="-228600" algn="l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•"/>
        <a:defRPr>
          <a:solidFill>
            <a:schemeClr val="tx1"/>
          </a:solidFill>
          <a:latin typeface="+mn-lt"/>
          <a:sym typeface="Arial" pitchFamily="34" charset="0"/>
        </a:defRPr>
      </a:lvl3pPr>
      <a:lvl4pPr marL="1436688" indent="-228600" algn="l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–"/>
        <a:defRPr>
          <a:solidFill>
            <a:schemeClr val="tx1"/>
          </a:solidFill>
          <a:latin typeface="+mn-lt"/>
          <a:sym typeface="Arial" pitchFamily="34" charset="0"/>
        </a:defRPr>
      </a:lvl4pPr>
      <a:lvl5pPr marL="1893888" indent="-228600" algn="l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»"/>
        <a:defRPr>
          <a:solidFill>
            <a:schemeClr val="tx1"/>
          </a:solidFill>
          <a:latin typeface="+mn-lt"/>
          <a:sym typeface="Arial" pitchFamily="34" charset="0"/>
        </a:defRPr>
      </a:lvl5pPr>
      <a:lvl6pPr marL="2351088" indent="-228600" algn="l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>
          <a:solidFill>
            <a:schemeClr val="tx1"/>
          </a:solidFill>
          <a:latin typeface="+mn-lt"/>
          <a:sym typeface="Arial" charset="0"/>
        </a:defRPr>
      </a:lvl6pPr>
      <a:lvl7pPr marL="2808288" indent="-228600" algn="l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>
          <a:solidFill>
            <a:schemeClr val="tx1"/>
          </a:solidFill>
          <a:latin typeface="+mn-lt"/>
          <a:sym typeface="Arial" charset="0"/>
        </a:defRPr>
      </a:lvl7pPr>
      <a:lvl8pPr marL="3265488" indent="-228600" algn="l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>
          <a:solidFill>
            <a:schemeClr val="tx1"/>
          </a:solidFill>
          <a:latin typeface="+mn-lt"/>
          <a:sym typeface="Arial" charset="0"/>
        </a:defRPr>
      </a:lvl8pPr>
      <a:lvl9pPr marL="3722688" indent="-228600" algn="l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>
          <a:solidFill>
            <a:schemeClr val="tx1"/>
          </a:solidFill>
          <a:latin typeface="+mn-lt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4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600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35" name="Rectangle 5"/>
          <p:cNvSpPr>
            <a:spLocks/>
          </p:cNvSpPr>
          <p:nvPr/>
        </p:nvSpPr>
        <p:spPr bwMode="auto">
          <a:xfrm>
            <a:off x="1905000" y="219635"/>
            <a:ext cx="7125269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40639" bIns="0">
            <a:spAutoFit/>
          </a:bodyPr>
          <a:lstStyle>
            <a:lvl1pPr marL="39688" algn="l">
              <a:spcBef>
                <a:spcPts val="600"/>
              </a:spcBef>
              <a:buClr>
                <a:srgbClr val="333399"/>
              </a:buClr>
              <a:buSzPct val="100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1pPr>
            <a:lvl2pPr marL="742950" indent="-285750" algn="l">
              <a:spcBef>
                <a:spcPts val="500"/>
              </a:spcBef>
              <a:buClr>
                <a:srgbClr val="000000"/>
              </a:buClr>
              <a:buSzPct val="100000"/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2pPr>
            <a:lvl3pPr marL="11430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3pPr>
            <a:lvl4pPr marL="16002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4pPr>
            <a:lvl5pPr marL="2057400" indent="-228600" algn="l">
              <a:spcBef>
                <a:spcPts val="400"/>
              </a:spcBef>
              <a:buClr>
                <a:srgbClr val="000000"/>
              </a:buClr>
              <a:buSzPct val="100000"/>
              <a:buFont typeface="Arial" pitchFamily="34" charset="0"/>
              <a:buChar char="»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»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»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»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»"/>
              <a:defRPr>
                <a:solidFill>
                  <a:schemeClr val="tx1"/>
                </a:solidFill>
                <a:latin typeface="Arial" pitchFamily="34" charset="0"/>
                <a:sym typeface="Arial" pitchFamily="34" charset="0"/>
              </a:defRPr>
            </a:lvl9pPr>
          </a:lstStyle>
          <a:p>
            <a:pPr fontAlgn="base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b="1" dirty="0" err="1" smtClean="0">
                <a:solidFill>
                  <a:srgbClr val="333399"/>
                </a:solidFill>
                <a:cs typeface="Arial" pitchFamily="34" charset="0"/>
              </a:rPr>
              <a:t>Incyte’s</a:t>
            </a:r>
            <a:r>
              <a:rPr lang="en-US" altLang="en-US" b="1" dirty="0" smtClean="0">
                <a:solidFill>
                  <a:srgbClr val="333399"/>
                </a:solidFill>
                <a:cs typeface="Arial" pitchFamily="34" charset="0"/>
              </a:rPr>
              <a:t> Virtual On-Campus Recruiting Day at </a:t>
            </a:r>
            <a:r>
              <a:rPr lang="en-US" altLang="en-US" b="1" dirty="0" smtClean="0">
                <a:solidFill>
                  <a:srgbClr val="333399"/>
                </a:solidFill>
                <a:cs typeface="Arial" pitchFamily="34" charset="0"/>
              </a:rPr>
              <a:t>UC Irvine</a:t>
            </a:r>
            <a:endParaRPr lang="en-US" altLang="en-US" b="1" dirty="0" smtClean="0">
              <a:solidFill>
                <a:srgbClr val="333399"/>
              </a:solidFill>
              <a:cs typeface="Arial" pitchFamily="34" charset="0"/>
            </a:endParaRPr>
          </a:p>
          <a:p>
            <a:pPr fontAlgn="base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All chemists that are interested in learning about Incyte are invited to attend the Information Session on </a:t>
            </a: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Monday August 21st</a:t>
            </a:r>
            <a:r>
              <a:rPr lang="en-US" altLang="en-US" sz="1600" baseline="30000" dirty="0" smtClean="0">
                <a:solidFill>
                  <a:srgbClr val="333399"/>
                </a:solidFill>
                <a:cs typeface="Arial" pitchFamily="34" charset="0"/>
              </a:rPr>
              <a:t>  </a:t>
            </a: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at </a:t>
            </a: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8 AM PT </a:t>
            </a: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Room </a:t>
            </a: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## or join virtually via </a:t>
            </a:r>
            <a:r>
              <a:rPr lang="en-US" altLang="en-US" sz="1600" dirty="0" err="1" smtClean="0">
                <a:solidFill>
                  <a:srgbClr val="333399"/>
                </a:solidFill>
                <a:cs typeface="Arial" pitchFamily="34" charset="0"/>
              </a:rPr>
              <a:t>Webex</a:t>
            </a:r>
            <a:r>
              <a:rPr lang="en-US" altLang="en-US" sz="1600" dirty="0" smtClean="0">
                <a:solidFill>
                  <a:srgbClr val="333399"/>
                </a:solidFill>
                <a:cs typeface="Arial" pitchFamily="34" charset="0"/>
              </a:rPr>
              <a:t> (Meeting #2319 711 3461, PW RFxwDv25fX8)</a:t>
            </a:r>
          </a:p>
          <a:p>
            <a:pPr fontAlgn="base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 smtClean="0">
                <a:solidFill>
                  <a:srgbClr val="333399"/>
                </a:solidFill>
                <a:cs typeface="Arial" pitchFamily="34" charset="0"/>
              </a:rPr>
              <a:t>			</a:t>
            </a:r>
            <a:endParaRPr lang="en-US" altLang="en-US" dirty="0">
              <a:solidFill>
                <a:srgbClr val="333399"/>
              </a:solidFill>
              <a:cs typeface="Arial" pitchFamily="34" charset="0"/>
            </a:endParaRPr>
          </a:p>
        </p:txBody>
      </p:sp>
      <p:pic>
        <p:nvPicPr>
          <p:cNvPr id="12083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867400"/>
            <a:ext cx="1573213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" y="2133600"/>
            <a:ext cx="9244657" cy="480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8794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ustom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99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99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sym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FF4B0436FB4E43A9B409DA4AD10307" ma:contentTypeVersion="16" ma:contentTypeDescription="Create a new document." ma:contentTypeScope="" ma:versionID="f20dcb556baf5e361ab6cf0abe4d0461">
  <xsd:schema xmlns:xsd="http://www.w3.org/2001/XMLSchema" xmlns:xs="http://www.w3.org/2001/XMLSchema" xmlns:p="http://schemas.microsoft.com/office/2006/metadata/properties" xmlns:ns3="58e1890a-cf82-44a9-8ec3-02da70adddd6" xmlns:ns4="fd6d0a2c-1eb9-4b46-b1e4-b6aeca063ae8" targetNamespace="http://schemas.microsoft.com/office/2006/metadata/properties" ma:root="true" ma:fieldsID="ad4e4b7496513f7f10feafe395555ae5" ns3:_="" ns4:_="">
    <xsd:import namespace="58e1890a-cf82-44a9-8ec3-02da70adddd6"/>
    <xsd:import namespace="fd6d0a2c-1eb9-4b46-b1e4-b6aeca063a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e1890a-cf82-44a9-8ec3-02da70addd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d0a2c-1eb9-4b46-b1e4-b6aeca063ae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8e1890a-cf82-44a9-8ec3-02da70adddd6" xsi:nil="true"/>
  </documentManagement>
</p:properties>
</file>

<file path=customXml/itemProps1.xml><?xml version="1.0" encoding="utf-8"?>
<ds:datastoreItem xmlns:ds="http://schemas.openxmlformats.org/officeDocument/2006/customXml" ds:itemID="{E1CE857C-3423-42E7-A156-165F2D60DA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e1890a-cf82-44a9-8ec3-02da70adddd6"/>
    <ds:schemaRef ds:uri="fd6d0a2c-1eb9-4b46-b1e4-b6aeca063a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DC5B70-7543-4DF2-864A-60B7BA1075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C6CB5A-C2D7-4ADD-998B-8EECD894D01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d6d0a2c-1eb9-4b46-b1e4-b6aeca063ae8"/>
    <ds:schemaRef ds:uri="58e1890a-cf82-44a9-8ec3-02da70adddd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3_Custom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Combs</dc:creator>
  <cp:lastModifiedBy>David Burns</cp:lastModifiedBy>
  <cp:revision>20</cp:revision>
  <dcterms:created xsi:type="dcterms:W3CDTF">2014-08-22T12:24:05Z</dcterms:created>
  <dcterms:modified xsi:type="dcterms:W3CDTF">2023-08-07T14:58:45Z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0x01010093FF4B0436FB4E43A9B409DA4AD10307</vt:lpwstr>
  </property>
</Properties>
</file>